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AEAEA"/>
    <a:srgbClr val="FFCCFF"/>
    <a:srgbClr val="CC99FF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9" autoAdjust="0"/>
    <p:restoredTop sz="94660"/>
  </p:normalViewPr>
  <p:slideViewPr>
    <p:cSldViewPr snapToGrid="0">
      <p:cViewPr varScale="1">
        <p:scale>
          <a:sx n="100" d="100"/>
          <a:sy n="100" d="100"/>
        </p:scale>
        <p:origin x="86" y="14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E3158F-EEB6-903C-E732-04BBD504A84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A6934E4-BB92-FBA2-23EE-E74C6E3F5CD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C5A6D8-CE24-0167-1D67-B6FFAD475E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AE8E5D-D779-B7A2-8E03-0CFAACD713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6823B23-26AB-EBD7-479F-C459ACD3FD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97982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BAACFD-1515-1166-E4FE-6C67813521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443279-32A7-3001-ACDD-48913EB0B9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7A8B58-A891-809C-037C-EB1274FB1F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A94335E-34AB-CAA9-20E5-68E4EFE05D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F665AF6-2624-E375-711E-318B7257AB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69127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CFE59E5-8C9E-4804-FCE9-989F238697C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E7AF89E-D408-51B0-C2FE-9C4F04EE0D9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14ECFD-61EE-848C-5F22-7719358607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C3B7B0B-72EE-9C54-D8E3-2ABC335E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A770DA-1CC6-8F88-0D74-553CF3E3D1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97415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DF01AA-A91A-D1D2-A056-92EE32CF41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3CE2F9-B8A7-6437-3613-4E6F65B7EE5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3BAAD0-D40A-DD52-DAD9-94903AE535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84E780-AD82-1EC9-8624-2E7151CF68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C396C6-C5FC-EF12-F232-C0865F2844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1401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3405CF-1BD8-AB1B-A3BF-55AACDB907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249847C-DE66-B1F5-3D44-CAC1D976F6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340D3A5-319F-0361-5DAC-2ADF495A76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0626F7-7084-C410-005A-C9E87A60ED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C82144-6C9B-E43F-B151-2916CA36B7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41756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9E02E-E19D-96D8-C4D4-B43A0A86FE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4AAAD1C-AF7F-B3A7-0B2F-E5BC11CFFB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371319B-531D-B8D1-2EC5-F660D7A62D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2288283-D9BF-3F02-9F2D-324FC7A824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9D2E3AB-031A-9078-CEDA-0D72654BA8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9610BE6-2043-B984-70CF-3790DECB31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43705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40C6B5-DB3F-B6D5-2821-6C7B73CC26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C8EB2BA-A934-787B-B004-89F23EF6A0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A65B020-794E-D439-66F7-5F7E3A5390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B20C022-4B26-5BDC-4C50-0B6CAE1EE07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B620FB6-3089-ED85-9DC1-49D9DFDB893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E1BFACD-1B65-1A0F-338A-7743D247EF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22606F7-D41B-A872-3E6D-B9A603E5C0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A34C62A-D75D-F46C-51A1-671AEC833E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66339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794D0C-0F7B-D0FB-B59C-17C053ABBD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A3ED863-A8BE-FA32-C48F-428C6A0CDC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2778412-32EB-1965-AE66-2C805E45D5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1B394C1-FC47-E0E7-7744-20C7930BA6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69158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4FE379E-72AF-A924-F181-B9F577BA92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270AEE-21C2-94DB-8A46-404809A41B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3EFEC2F-4149-4FF8-5D88-8BB3F5649A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29775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7894B4-1409-B8A3-EFF2-FAAC82A4CD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D865ECF-B052-3E66-CBDE-A924F964BF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FB630B5-13C0-7793-4259-FBF37A023F5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3EF83E-483E-EB26-8F9D-FA9731EB4E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2EAAD25-4019-9FCB-7C8B-FD91689E86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6C1703F-AF39-5575-60B1-4ED1B24EC1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94202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64D364-7F44-452E-2898-CA856A5C64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44C2805-A469-DBA7-1777-271B9549F55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8516963-0966-BDD9-2C2F-4031493D689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E23B178-3E6E-E948-2E16-4AC416707F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FB41261-6332-E6CE-DD0D-FEE792CD80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2CEC4E-79E8-63F9-17F1-5194A23C7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93714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C9634D6-781F-2A9E-8410-A50CDE21F8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A6C4985-79F6-2914-D7FB-29A60F4613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3D4940C-0CC2-D145-6449-E9F7352A36E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1A95BA-6F9E-447F-A95C-F99AF7FBEE27}" type="datetimeFigureOut">
              <a:rPr lang="en-US" smtClean="0"/>
              <a:t>12/23/2022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D1CCBC-3058-E788-ECE6-F2E3088D9FA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8C7C1C-C116-E94E-6B8F-89C06DA6582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036DCA-DFA8-4C23-A3A3-F9BBDD9582D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0109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7778ECB9-A655-864F-A4C3-E13C795A3DE6}"/>
              </a:ext>
            </a:extLst>
          </p:cNvPr>
          <p:cNvSpPr txBox="1"/>
          <p:nvPr/>
        </p:nvSpPr>
        <p:spPr>
          <a:xfrm>
            <a:off x="1441873" y="943212"/>
            <a:ext cx="2904067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OpIRoleDBSuper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920E417-9C9A-9F3E-ABF9-98337BC2E65D}"/>
              </a:ext>
            </a:extLst>
          </p:cNvPr>
          <p:cNvSpPr txBox="1"/>
          <p:nvPr/>
        </p:nvSpPr>
        <p:spPr>
          <a:xfrm>
            <a:off x="1441873" y="1312544"/>
            <a:ext cx="2904067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OpIRoleDBManager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BD65698-D288-592C-1552-BBE4A146335B}"/>
              </a:ext>
            </a:extLst>
          </p:cNvPr>
          <p:cNvSpPr txBox="1"/>
          <p:nvPr/>
        </p:nvSpPr>
        <p:spPr>
          <a:xfrm>
            <a:off x="1441873" y="1681876"/>
            <a:ext cx="2904067" cy="369332"/>
          </a:xfrm>
          <a:prstGeom prst="rect">
            <a:avLst/>
          </a:prstGeom>
          <a:solidFill>
            <a:srgbClr val="FFCCFF"/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OpIRoleDBDataOwner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B5ED67D-2134-43C4-457E-5C09C8490800}"/>
              </a:ext>
            </a:extLst>
          </p:cNvPr>
          <p:cNvSpPr txBox="1"/>
          <p:nvPr/>
        </p:nvSpPr>
        <p:spPr>
          <a:xfrm>
            <a:off x="1441873" y="2051208"/>
            <a:ext cx="2904067" cy="36933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OpIRoleDBClient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F63D137-9E8C-CF79-06DC-D20C5D9DFB69}"/>
              </a:ext>
            </a:extLst>
          </p:cNvPr>
          <p:cNvSpPr txBox="1"/>
          <p:nvPr/>
        </p:nvSpPr>
        <p:spPr>
          <a:xfrm>
            <a:off x="6767406" y="934746"/>
            <a:ext cx="3169410" cy="36933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OpIRoleDBSchemasSuper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19FF0D3-22D8-CFB5-FED4-E078035E6DEC}"/>
              </a:ext>
            </a:extLst>
          </p:cNvPr>
          <p:cNvSpPr txBox="1"/>
          <p:nvPr/>
        </p:nvSpPr>
        <p:spPr>
          <a:xfrm>
            <a:off x="6767406" y="1304078"/>
            <a:ext cx="3169410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OpIRoleDBSchemasManager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86B3786-F42D-FD10-212D-FE14D1C6DDEF}"/>
              </a:ext>
            </a:extLst>
          </p:cNvPr>
          <p:cNvSpPr txBox="1"/>
          <p:nvPr/>
        </p:nvSpPr>
        <p:spPr>
          <a:xfrm>
            <a:off x="6767406" y="1673410"/>
            <a:ext cx="3169410" cy="369332"/>
          </a:xfrm>
          <a:prstGeom prst="rect">
            <a:avLst/>
          </a:prstGeom>
          <a:solidFill>
            <a:srgbClr val="FFCCFF"/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OpIRoleDBSchemasDataOwner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34B8C860-92C1-F164-9D18-0D7FA7F930B5}"/>
              </a:ext>
            </a:extLst>
          </p:cNvPr>
          <p:cNvSpPr txBox="1"/>
          <p:nvPr/>
        </p:nvSpPr>
        <p:spPr>
          <a:xfrm>
            <a:off x="6767406" y="2042742"/>
            <a:ext cx="3169410" cy="36933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OpIRoleDBSchemasClient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E5841CA-3773-DE52-759A-34C2057971A9}"/>
              </a:ext>
            </a:extLst>
          </p:cNvPr>
          <p:cNvSpPr txBox="1"/>
          <p:nvPr/>
        </p:nvSpPr>
        <p:spPr>
          <a:xfrm>
            <a:off x="6767406" y="3164867"/>
            <a:ext cx="3148906" cy="369332"/>
          </a:xfrm>
          <a:prstGeom prst="rect">
            <a:avLst/>
          </a:prstGeom>
          <a:solidFill>
            <a:srgbClr val="EAEAEA"/>
          </a:solidFill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OpIRoleDBhrSuper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1BABED37-A665-4DD4-BF5D-B3DF8592FC24}"/>
              </a:ext>
            </a:extLst>
          </p:cNvPr>
          <p:cNvSpPr txBox="1"/>
          <p:nvPr/>
        </p:nvSpPr>
        <p:spPr>
          <a:xfrm>
            <a:off x="6767406" y="3534199"/>
            <a:ext cx="3148906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OpIRoleDBhrManager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C502EED8-46BC-A937-C7AB-A153A72AC4EF}"/>
              </a:ext>
            </a:extLst>
          </p:cNvPr>
          <p:cNvSpPr txBox="1"/>
          <p:nvPr/>
        </p:nvSpPr>
        <p:spPr>
          <a:xfrm>
            <a:off x="6767406" y="3903531"/>
            <a:ext cx="3148906" cy="369332"/>
          </a:xfrm>
          <a:prstGeom prst="rect">
            <a:avLst/>
          </a:prstGeom>
          <a:solidFill>
            <a:srgbClr val="EAEAEA"/>
          </a:solidFill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OpIRoleDBhrDataOwner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71600446-AE6E-7709-1332-262CAF67BA17}"/>
              </a:ext>
            </a:extLst>
          </p:cNvPr>
          <p:cNvSpPr txBox="1"/>
          <p:nvPr/>
        </p:nvSpPr>
        <p:spPr>
          <a:xfrm>
            <a:off x="6767406" y="4272863"/>
            <a:ext cx="3148906" cy="369332"/>
          </a:xfrm>
          <a:prstGeom prst="rect">
            <a:avLst/>
          </a:prstGeom>
          <a:solidFill>
            <a:srgbClr val="EAEAEA"/>
          </a:solidFill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OpIRoleDBhrClient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8199141A-8991-1121-F52A-0A53FA3E31EC}"/>
              </a:ext>
            </a:extLst>
          </p:cNvPr>
          <p:cNvSpPr txBox="1"/>
          <p:nvPr/>
        </p:nvSpPr>
        <p:spPr>
          <a:xfrm>
            <a:off x="6746902" y="5002134"/>
            <a:ext cx="3148906" cy="369332"/>
          </a:xfrm>
          <a:prstGeom prst="rect">
            <a:avLst/>
          </a:prstGeom>
          <a:solidFill>
            <a:srgbClr val="EAEAEA"/>
          </a:solidFill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OpIRoleDBfinSuper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8E209206-C3B5-F98E-B7AB-AAC7D0F88A6D}"/>
              </a:ext>
            </a:extLst>
          </p:cNvPr>
          <p:cNvSpPr txBox="1"/>
          <p:nvPr/>
        </p:nvSpPr>
        <p:spPr>
          <a:xfrm>
            <a:off x="6746902" y="5371466"/>
            <a:ext cx="3148906" cy="3693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dirty="0"/>
              <a:t>OpIRoleDBfinManager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07CA4814-526F-4174-C8AA-0C76239A25D3}"/>
              </a:ext>
            </a:extLst>
          </p:cNvPr>
          <p:cNvSpPr txBox="1"/>
          <p:nvPr/>
        </p:nvSpPr>
        <p:spPr>
          <a:xfrm>
            <a:off x="6746902" y="5740798"/>
            <a:ext cx="3148906" cy="369332"/>
          </a:xfrm>
          <a:prstGeom prst="rect">
            <a:avLst/>
          </a:prstGeom>
          <a:solidFill>
            <a:srgbClr val="EAEAEA"/>
          </a:solidFill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OpIRoleDBfinDataOwner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EC97301D-911B-5355-8379-3969F4C87973}"/>
              </a:ext>
            </a:extLst>
          </p:cNvPr>
          <p:cNvSpPr txBox="1"/>
          <p:nvPr/>
        </p:nvSpPr>
        <p:spPr>
          <a:xfrm>
            <a:off x="6746902" y="6110130"/>
            <a:ext cx="3148906" cy="369332"/>
          </a:xfrm>
          <a:prstGeom prst="rect">
            <a:avLst/>
          </a:prstGeom>
          <a:solidFill>
            <a:srgbClr val="EAEAEA"/>
          </a:solidFill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OpIRoleDBfinClient</a:t>
            </a:r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0A8F6D04-C2BD-3588-DFCC-F1D0CC1773AC}"/>
              </a:ext>
            </a:extLst>
          </p:cNvPr>
          <p:cNvCxnSpPr>
            <a:cxnSpLocks/>
            <a:stCxn id="5" idx="3"/>
            <a:endCxn id="13" idx="1"/>
          </p:cNvCxnSpPr>
          <p:nvPr/>
        </p:nvCxnSpPr>
        <p:spPr>
          <a:xfrm flipV="1">
            <a:off x="4345940" y="1119412"/>
            <a:ext cx="2421466" cy="8466"/>
          </a:xfrm>
          <a:prstGeom prst="line">
            <a:avLst/>
          </a:prstGeom>
          <a:ln w="38100">
            <a:solidFill>
              <a:srgbClr val="0070C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9EA12A1C-EDD9-8BBA-7292-F2915A05DA90}"/>
              </a:ext>
            </a:extLst>
          </p:cNvPr>
          <p:cNvCxnSpPr>
            <a:cxnSpLocks/>
            <a:stCxn id="7" idx="3"/>
            <a:endCxn id="14" idx="1"/>
          </p:cNvCxnSpPr>
          <p:nvPr/>
        </p:nvCxnSpPr>
        <p:spPr>
          <a:xfrm flipV="1">
            <a:off x="4345940" y="1488744"/>
            <a:ext cx="2421466" cy="8466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6CE827F5-F8F0-4946-AE38-C5F916F7544D}"/>
              </a:ext>
            </a:extLst>
          </p:cNvPr>
          <p:cNvCxnSpPr>
            <a:cxnSpLocks/>
            <a:stCxn id="8" idx="3"/>
            <a:endCxn id="15" idx="1"/>
          </p:cNvCxnSpPr>
          <p:nvPr/>
        </p:nvCxnSpPr>
        <p:spPr>
          <a:xfrm flipV="1">
            <a:off x="4345940" y="1858076"/>
            <a:ext cx="2421466" cy="8466"/>
          </a:xfrm>
          <a:prstGeom prst="line">
            <a:avLst/>
          </a:prstGeom>
          <a:ln w="38100">
            <a:solidFill>
              <a:srgbClr val="FFCCFF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9E673A34-E37B-36FF-2B69-F6E2E64E3EA3}"/>
              </a:ext>
            </a:extLst>
          </p:cNvPr>
          <p:cNvCxnSpPr>
            <a:cxnSpLocks/>
            <a:stCxn id="9" idx="3"/>
            <a:endCxn id="16" idx="1"/>
          </p:cNvCxnSpPr>
          <p:nvPr/>
        </p:nvCxnSpPr>
        <p:spPr>
          <a:xfrm flipV="1">
            <a:off x="4345940" y="2227408"/>
            <a:ext cx="2421466" cy="8466"/>
          </a:xfrm>
          <a:prstGeom prst="line">
            <a:avLst/>
          </a:prstGeom>
          <a:ln w="38100">
            <a:solidFill>
              <a:srgbClr val="FFC00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75" name="TextBox 74">
            <a:extLst>
              <a:ext uri="{FF2B5EF4-FFF2-40B4-BE49-F238E27FC236}">
                <a16:creationId xmlns:a16="http://schemas.microsoft.com/office/drawing/2014/main" id="{4F4D7276-9F3F-93DD-ADA5-25890A857D53}"/>
              </a:ext>
            </a:extLst>
          </p:cNvPr>
          <p:cNvSpPr txBox="1"/>
          <p:nvPr/>
        </p:nvSpPr>
        <p:spPr>
          <a:xfrm>
            <a:off x="4768804" y="525738"/>
            <a:ext cx="15552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ym typeface="Symbol" panose="05050102010706020507" pitchFamily="18" charset="2"/>
              </a:rPr>
              <a:t></a:t>
            </a:r>
            <a:r>
              <a:rPr lang="en-US" dirty="0"/>
              <a:t> Member Of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BED5D87C-47A1-50BC-B058-D545A9894A0D}"/>
              </a:ext>
            </a:extLst>
          </p:cNvPr>
          <p:cNvSpPr txBox="1"/>
          <p:nvPr/>
        </p:nvSpPr>
        <p:spPr>
          <a:xfrm>
            <a:off x="9545035" y="313886"/>
            <a:ext cx="220816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>
                <a:sym typeface="Symbol" panose="05050102010706020507" pitchFamily="18" charset="2"/>
              </a:rPr>
              <a:t>GRANT/DENY CONTROL</a:t>
            </a:r>
          </a:p>
          <a:p>
            <a:pPr algn="ctr"/>
            <a:r>
              <a:rPr lang="en-US" sz="1600" b="1" dirty="0">
                <a:sym typeface="Symbol" panose="05050102010706020507" pitchFamily="18" charset="2"/>
              </a:rPr>
              <a:t>ON SCHEMA</a:t>
            </a:r>
          </a:p>
        </p:txBody>
      </p:sp>
      <p:cxnSp>
        <p:nvCxnSpPr>
          <p:cNvPr id="102" name="Straight Connector 101">
            <a:extLst>
              <a:ext uri="{FF2B5EF4-FFF2-40B4-BE49-F238E27FC236}">
                <a16:creationId xmlns:a16="http://schemas.microsoft.com/office/drawing/2014/main" id="{9638CFA6-CF9C-6569-6038-05E48FE8281F}"/>
              </a:ext>
            </a:extLst>
          </p:cNvPr>
          <p:cNvCxnSpPr>
            <a:cxnSpLocks/>
            <a:stCxn id="7" idx="3"/>
            <a:endCxn id="18" idx="1"/>
          </p:cNvCxnSpPr>
          <p:nvPr/>
        </p:nvCxnSpPr>
        <p:spPr>
          <a:xfrm>
            <a:off x="4345940" y="1497210"/>
            <a:ext cx="2421466" cy="2221655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7060C4B8-915D-8567-33F8-4DD33572D156}"/>
              </a:ext>
            </a:extLst>
          </p:cNvPr>
          <p:cNvCxnSpPr>
            <a:cxnSpLocks/>
            <a:stCxn id="7" idx="3"/>
            <a:endCxn id="22" idx="1"/>
          </p:cNvCxnSpPr>
          <p:nvPr/>
        </p:nvCxnSpPr>
        <p:spPr>
          <a:xfrm>
            <a:off x="4345940" y="1497210"/>
            <a:ext cx="2400962" cy="4058922"/>
          </a:xfrm>
          <a:prstGeom prst="line">
            <a:avLst/>
          </a:prstGeom>
          <a:ln w="38100">
            <a:solidFill>
              <a:srgbClr val="00B05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54" name="TextBox 153">
            <a:extLst>
              <a:ext uri="{FF2B5EF4-FFF2-40B4-BE49-F238E27FC236}">
                <a16:creationId xmlns:a16="http://schemas.microsoft.com/office/drawing/2014/main" id="{D4465E60-27A5-E4EE-6BE5-A99ECA5DB2F1}"/>
              </a:ext>
            </a:extLst>
          </p:cNvPr>
          <p:cNvSpPr txBox="1"/>
          <p:nvPr/>
        </p:nvSpPr>
        <p:spPr>
          <a:xfrm>
            <a:off x="2051368" y="3026688"/>
            <a:ext cx="1685077" cy="16389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b="1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CONTROL</a:t>
            </a:r>
          </a:p>
          <a:p>
            <a:pPr marL="174625" lvl="1"/>
            <a:r>
              <a:rPr lang="en-US" sz="10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VIEW CHANGE TRACKING</a:t>
            </a:r>
          </a:p>
          <a:p>
            <a:pPr marL="174625" lvl="1"/>
            <a:r>
              <a:rPr lang="en-US" sz="10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SELECT</a:t>
            </a:r>
          </a:p>
          <a:p>
            <a:pPr marL="174625" lvl="1"/>
            <a:r>
              <a:rPr lang="en-US" sz="10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INSERT</a:t>
            </a:r>
          </a:p>
          <a:p>
            <a:pPr marL="174625" lvl="1"/>
            <a:r>
              <a:rPr lang="en-US" sz="10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UPDATE</a:t>
            </a:r>
          </a:p>
          <a:p>
            <a:pPr marL="174625" lvl="1"/>
            <a:r>
              <a:rPr lang="en-US" sz="10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DELETE</a:t>
            </a:r>
          </a:p>
          <a:p>
            <a:pPr marL="174625" lvl="1"/>
            <a:r>
              <a:rPr lang="en-US" sz="10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EXECUTE</a:t>
            </a:r>
          </a:p>
          <a:p>
            <a:pPr marL="174625" lvl="1"/>
            <a:r>
              <a:rPr lang="en-US" sz="10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REFERENCES</a:t>
            </a:r>
          </a:p>
          <a:p>
            <a:pPr marL="174625" lvl="1"/>
            <a:r>
              <a:rPr lang="en-US" sz="10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VIEW DEFINITION</a:t>
            </a:r>
          </a:p>
          <a:p>
            <a:pPr marL="174625" lvl="1"/>
            <a:r>
              <a:rPr lang="en-US" sz="1000" b="0" i="0" u="none" strike="noStrike" dirty="0"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TAKE OWNERSHIP</a:t>
            </a:r>
            <a:r>
              <a:rPr lang="en-US" sz="1000" dirty="0"/>
              <a:t> </a:t>
            </a:r>
          </a:p>
        </p:txBody>
      </p:sp>
      <p:sp>
        <p:nvSpPr>
          <p:cNvPr id="155" name="TextBox 154">
            <a:extLst>
              <a:ext uri="{FF2B5EF4-FFF2-40B4-BE49-F238E27FC236}">
                <a16:creationId xmlns:a16="http://schemas.microsoft.com/office/drawing/2014/main" id="{CBA3DFB8-FF48-3F62-9E7E-B882BB4D388E}"/>
              </a:ext>
            </a:extLst>
          </p:cNvPr>
          <p:cNvSpPr txBox="1"/>
          <p:nvPr/>
        </p:nvSpPr>
        <p:spPr>
          <a:xfrm>
            <a:off x="10043496" y="992454"/>
            <a:ext cx="1424603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/>
              <a:t>GRANT dbo hr fin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1646C224-360D-357B-972B-A752C2D4DB6B}"/>
              </a:ext>
            </a:extLst>
          </p:cNvPr>
          <p:cNvSpPr txBox="1"/>
          <p:nvPr/>
        </p:nvSpPr>
        <p:spPr>
          <a:xfrm>
            <a:off x="10043496" y="1280995"/>
            <a:ext cx="1424603" cy="4154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/>
              <a:t>GRANT dbo fin</a:t>
            </a:r>
          </a:p>
          <a:p>
            <a:r>
              <a:rPr lang="en-US" sz="1050" dirty="0"/>
              <a:t>DENY hr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8AC5896-61AA-13FC-817F-32ED87E69886}"/>
              </a:ext>
            </a:extLst>
          </p:cNvPr>
          <p:cNvSpPr txBox="1"/>
          <p:nvPr/>
        </p:nvSpPr>
        <p:spPr>
          <a:xfrm>
            <a:off x="10043496" y="1650327"/>
            <a:ext cx="1424603" cy="4154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/>
              <a:t>GRANT dbo</a:t>
            </a:r>
          </a:p>
          <a:p>
            <a:r>
              <a:rPr lang="en-US" sz="1050" dirty="0"/>
              <a:t>DENY hr fin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3B89FE5-D4E3-009B-858E-871B18F2C08D}"/>
              </a:ext>
            </a:extLst>
          </p:cNvPr>
          <p:cNvSpPr txBox="1"/>
          <p:nvPr/>
        </p:nvSpPr>
        <p:spPr>
          <a:xfrm>
            <a:off x="10043496" y="2100450"/>
            <a:ext cx="1424603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/>
              <a:t>DENY hr fin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8810999-AAB8-1572-B3E1-84D45725AB02}"/>
              </a:ext>
            </a:extLst>
          </p:cNvPr>
          <p:cNvSpPr txBox="1"/>
          <p:nvPr/>
        </p:nvSpPr>
        <p:spPr>
          <a:xfrm>
            <a:off x="10043496" y="3511116"/>
            <a:ext cx="1424603" cy="4154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/>
              <a:t>GRANT dbo hr</a:t>
            </a:r>
          </a:p>
          <a:p>
            <a:r>
              <a:rPr lang="en-US" sz="1050" dirty="0"/>
              <a:t>DENY fin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D164FDB-24DA-F1A1-44CB-733EA79382D0}"/>
              </a:ext>
            </a:extLst>
          </p:cNvPr>
          <p:cNvSpPr txBox="1"/>
          <p:nvPr/>
        </p:nvSpPr>
        <p:spPr>
          <a:xfrm>
            <a:off x="10043496" y="5346173"/>
            <a:ext cx="1424603" cy="4154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/>
              <a:t>GRANT dbo fin</a:t>
            </a:r>
          </a:p>
          <a:p>
            <a:r>
              <a:rPr lang="en-US" sz="1050" dirty="0"/>
              <a:t>DENY hr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79A85F63-E9F4-7388-0139-C3EDF308C603}"/>
              </a:ext>
            </a:extLst>
          </p:cNvPr>
          <p:cNvSpPr txBox="1"/>
          <p:nvPr/>
        </p:nvSpPr>
        <p:spPr>
          <a:xfrm>
            <a:off x="105410" y="990287"/>
            <a:ext cx="1424603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/>
              <a:t>GRANT logins users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2BEB53A8-3434-FB13-F663-CC56DE759B5E}"/>
              </a:ext>
            </a:extLst>
          </p:cNvPr>
          <p:cNvSpPr txBox="1"/>
          <p:nvPr/>
        </p:nvSpPr>
        <p:spPr>
          <a:xfrm>
            <a:off x="118278" y="1345673"/>
            <a:ext cx="1424603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/>
              <a:t>GRANT users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E4941A9-96C3-C6C6-8E51-AA1F1162453B}"/>
              </a:ext>
            </a:extLst>
          </p:cNvPr>
          <p:cNvSpPr txBox="1"/>
          <p:nvPr/>
        </p:nvSpPr>
        <p:spPr>
          <a:xfrm>
            <a:off x="6746902" y="2610856"/>
            <a:ext cx="3169410" cy="369332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OpIRoleDBAdmin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4622AA2-4654-79DE-0DF4-FF107FCA42B0}"/>
              </a:ext>
            </a:extLst>
          </p:cNvPr>
          <p:cNvSpPr txBox="1"/>
          <p:nvPr/>
        </p:nvSpPr>
        <p:spPr>
          <a:xfrm>
            <a:off x="10043496" y="2665929"/>
            <a:ext cx="1424603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/>
              <a:t>GRANT opi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1510A332-1802-F282-4E4A-68F8FECFCEAA}"/>
              </a:ext>
            </a:extLst>
          </p:cNvPr>
          <p:cNvCxnSpPr>
            <a:cxnSpLocks/>
            <a:stCxn id="5" idx="3"/>
            <a:endCxn id="10" idx="1"/>
          </p:cNvCxnSpPr>
          <p:nvPr/>
        </p:nvCxnSpPr>
        <p:spPr>
          <a:xfrm>
            <a:off x="4345940" y="1127878"/>
            <a:ext cx="2400962" cy="1667644"/>
          </a:xfrm>
          <a:prstGeom prst="line">
            <a:avLst/>
          </a:prstGeom>
          <a:ln w="38100">
            <a:solidFill>
              <a:srgbClr val="0070C0"/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614546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699</TotalTime>
  <Words>74</Words>
  <Application>Microsoft Office PowerPoint</Application>
  <PresentationFormat>Widescreen</PresentationFormat>
  <Paragraphs>43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Richard Bixler</dc:creator>
  <cp:lastModifiedBy>Richard Bixler</cp:lastModifiedBy>
  <cp:revision>26</cp:revision>
  <dcterms:created xsi:type="dcterms:W3CDTF">2022-12-21T15:40:32Z</dcterms:created>
  <dcterms:modified xsi:type="dcterms:W3CDTF">2022-12-23T23:56:19Z</dcterms:modified>
</cp:coreProperties>
</file>

<file path=docProps/thumbnail.jpeg>
</file>